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5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8214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8195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8199" name="Picture 7" descr="Fac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7F5BC7-5811-4504-B678-73ED838F25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A988D-3EBF-460A-A672-7EC56B9D0A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80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4C120-6FA9-47C4-8FD7-9FD107586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62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FC1BE-495C-4B20-A6E5-D9E6501DFF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43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8D7E1-9BD0-41C6-99CC-D8E2F3136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6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653DC-E5AE-4E1F-88C8-2962D5FFE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1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9EB59-6C92-4C74-92D0-DD445F6A0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69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74595-E544-4194-AFAB-84DD199A2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77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8DA75-0441-4BE2-8D9F-E473DCBB8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91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D8199-5A0E-4C8C-B176-FD6743A76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14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FA12F-EEFF-49B6-9076-8736F35DF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58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104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D3C5F9B-FC26-4FBF-A28A-06718F70C3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Chapter 3-Lesson 2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Notes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953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Work = Force x Distance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Work = joules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Force = </a:t>
            </a:r>
            <a:r>
              <a:rPr lang="en-US" dirty="0" err="1" smtClean="0">
                <a:latin typeface="Arial Black" panose="020B0A04020102020204" pitchFamily="34" charset="0"/>
              </a:rPr>
              <a:t>newtons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Distance = meters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Read the Solve for Work Problem on page 100.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This what you know.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Force 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F = 50 N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Distance</a:t>
            </a: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 = 1.2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This is what you need to find: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Work:   W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What is the formula?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W = </a:t>
            </a:r>
            <a:r>
              <a:rPr lang="en-US" dirty="0" err="1" smtClean="0">
                <a:latin typeface="Arial Black" panose="020B0A04020102020204" pitchFamily="34" charset="0"/>
              </a:rPr>
              <a:t>Fd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Substitute the values for F and d into the formula and multiply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W = (50) x (1.2)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69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amount of work is 60 j.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Practice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Read the practice problem.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is the formula?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 =</a:t>
            </a:r>
            <a:r>
              <a:rPr lang="en-US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Fd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is the equation?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 = 20(.75)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 = 15 J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9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Assignment!  Work </a:t>
            </a:r>
            <a:r>
              <a:rPr lang="en-US" smtClean="0">
                <a:latin typeface="Arial Black" panose="020B0A04020102020204" pitchFamily="34" charset="0"/>
              </a:rPr>
              <a:t>Math Worksheets!</a:t>
            </a:r>
            <a:endParaRPr lang="en-US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0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y design template">
  <a:themeElements>
    <a:clrScheme name="Office Theme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7176BB"/>
      </a:accent2>
      <a:accent3>
        <a:srgbClr val="AAAABE"/>
      </a:accent3>
      <a:accent4>
        <a:srgbClr val="C8C8C8"/>
      </a:accent4>
      <a:accent5>
        <a:srgbClr val="FDD2AF"/>
      </a:accent5>
      <a:accent6>
        <a:srgbClr val="666AA9"/>
      </a:accent6>
      <a:hlink>
        <a:srgbClr val="B97C01"/>
      </a:hlink>
      <a:folHlink>
        <a:srgbClr val="555BAD"/>
      </a:folHlink>
    </a:clrScheme>
    <a:fontScheme name="Office Them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Office Them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Factory design template</Template>
  <TotalTime>13</TotalTime>
  <Words>126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Narrow</vt:lpstr>
      <vt:lpstr>Impact</vt:lpstr>
      <vt:lpstr>Monotype Sorts</vt:lpstr>
      <vt:lpstr>Arial</vt:lpstr>
      <vt:lpstr>Factory design template</vt:lpstr>
      <vt:lpstr>Chapter 3-Lesson 2</vt:lpstr>
      <vt:lpstr>Work = Force x Distance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3-Lesson 2</dc:title>
  <dc:creator>Brigitta Post</dc:creator>
  <cp:lastModifiedBy>Brigitta Post</cp:lastModifiedBy>
  <cp:revision>2</cp:revision>
  <cp:lastPrinted>1601-01-01T00:00:00Z</cp:lastPrinted>
  <dcterms:created xsi:type="dcterms:W3CDTF">2020-01-11T15:01:24Z</dcterms:created>
  <dcterms:modified xsi:type="dcterms:W3CDTF">2020-01-11T15:14:40Z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TC010690181033</vt:lpwstr>
  </property>
</Properties>
</file>